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handoutMasterIdLst>
    <p:handoutMasterId r:id="rId31"/>
  </p:handoutMasterIdLst>
  <p:sldIdLst>
    <p:sldId id="782" r:id="rId2"/>
    <p:sldId id="783" r:id="rId3"/>
    <p:sldId id="1074" r:id="rId4"/>
    <p:sldId id="1053" r:id="rId5"/>
    <p:sldId id="1054" r:id="rId6"/>
    <p:sldId id="1075" r:id="rId7"/>
    <p:sldId id="1076" r:id="rId8"/>
    <p:sldId id="1077" r:id="rId9"/>
    <p:sldId id="1078" r:id="rId10"/>
    <p:sldId id="1063" r:id="rId11"/>
    <p:sldId id="1057" r:id="rId12"/>
    <p:sldId id="1080" r:id="rId13"/>
    <p:sldId id="1081" r:id="rId14"/>
    <p:sldId id="1082" r:id="rId15"/>
    <p:sldId id="1059" r:id="rId16"/>
    <p:sldId id="1083" r:id="rId17"/>
    <p:sldId id="1084" r:id="rId18"/>
    <p:sldId id="1085" r:id="rId19"/>
    <p:sldId id="1086" r:id="rId20"/>
    <p:sldId id="1055" r:id="rId21"/>
    <p:sldId id="1066" r:id="rId22"/>
    <p:sldId id="1067" r:id="rId23"/>
    <p:sldId id="1068" r:id="rId24"/>
    <p:sldId id="1069" r:id="rId25"/>
    <p:sldId id="1070" r:id="rId26"/>
    <p:sldId id="1071" r:id="rId27"/>
    <p:sldId id="1072" r:id="rId28"/>
    <p:sldId id="1087" r:id="rId29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E66"/>
    <a:srgbClr val="EF9D43"/>
    <a:srgbClr val="FF9900"/>
    <a:srgbClr val="FF0000"/>
    <a:srgbClr val="FF3399"/>
    <a:srgbClr val="FF0066"/>
    <a:srgbClr val="FFFF00"/>
    <a:srgbClr val="BCE292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89" d="100"/>
          <a:sy n="89" d="100"/>
        </p:scale>
        <p:origin x="-1314" y="-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18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66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12-MM-MA-03-02-05-0-0-0-0&amp;classno=MA_12_03/suh_0102_01_0006/suh_0102_01_0006_204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0.jpe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3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://cdata.tsherpa.co.kr/tsherpa/MultiMedia/Flash/2020/curri/index.html?flashxmlnum=soboro2&amp;classa=A8-C1-62-KK-KA-02-03-04-0-0-0-0&amp;classno=AA_SAMPLE/nproto_sample/DA/nproto_suh_516.html" TargetMode="External"/><Relationship Id="rId5" Type="http://schemas.openxmlformats.org/officeDocument/2006/relationships/image" Target="../media/image11.jpg"/><Relationship Id="rId10" Type="http://schemas.openxmlformats.org/officeDocument/2006/relationships/image" Target="../media/image46.jpeg"/><Relationship Id="rId4" Type="http://schemas.openxmlformats.org/officeDocument/2006/relationships/image" Target="../media/image41.png"/><Relationship Id="rId9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1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cdata.tsherpa.co.kr/tsherpa/MultiMedia/Flash/2020/curri/index.html?flashxmlnum=yuni4856&amp;classa=A8-C1-22-MM-MA-03-05-02-0-0-0-0&amp;classno=MA_22_03/suh_0202_04_0002/suh_0202_04_0002_10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866561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2021.01.08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72978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 ○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2" y="1420785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747156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쓰고읽기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http://cdata.tsherpa.co.kr/tsherpa/MultiMedia/Flash/2020/curri/index.html?flashxmlnum=soboro2&amp;classa=A8-C1-12-MM-MA-03-02-05-0-0-0-0&amp;classno=MA_12_03/suh_0102_01_0006/suh_0102_01_0006_204.html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2&lt;-&gt;3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위치 변경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텍스트를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 줄로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나열 할 수 있으면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 줄에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써 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4647" y="1311246"/>
            <a:ext cx="5453537" cy="3629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63445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5475" y="3933056"/>
            <a:ext cx="252412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1727201" y="2239538"/>
            <a:ext cx="3744900" cy="108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15998" y="24586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27200" y="3392331"/>
            <a:ext cx="3744900" cy="900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600420" y="35010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 descr="C:\Users\강신아\Desktop\SB캡쳐\이미지 8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1" y="3412712"/>
            <a:ext cx="241300" cy="2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62360"/>
              </p:ext>
            </p:extLst>
          </p:nvPr>
        </p:nvGraphicFramePr>
        <p:xfrm>
          <a:off x="7018371" y="690525"/>
          <a:ext cx="2086863" cy="4609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모든 탭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내부에 예 약물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답박스를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윗쪽으로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올리고 남는 공간에 그림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공간이 안 된다면 왼쪽처럼 그림의 여백은 잘라내도 됩니다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처음에는 그림이 안 보이다가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클릭하면 그림 나타나게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057731"/>
              </p:ext>
            </p:extLst>
          </p:nvPr>
        </p:nvGraphicFramePr>
        <p:xfrm>
          <a:off x="287524" y="6165304"/>
          <a:ext cx="4176464" cy="360040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첨부이미지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0002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딱풀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.jpg, 0002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동전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.jpg, </a:t>
                      </a:r>
                    </a:p>
                    <a:p>
                      <a:pPr algn="just"/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0002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음료수캔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.jpg, 0002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컵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.jpg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62460" y="1968480"/>
            <a:ext cx="1477692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535996" y="18589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9359" y="5380044"/>
            <a:ext cx="1000125" cy="695325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6607940" y="5307018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617848" y="51571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r="12296"/>
          <a:stretch/>
        </p:blipFill>
        <p:spPr>
          <a:xfrm>
            <a:off x="1619673" y="3847162"/>
            <a:ext cx="1713257" cy="182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2" r="31323"/>
          <a:stretch/>
        </p:blipFill>
        <p:spPr>
          <a:xfrm>
            <a:off x="449342" y="3847163"/>
            <a:ext cx="1022395" cy="18279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847162"/>
            <a:ext cx="1218647" cy="18279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5" r="16534"/>
          <a:stretch/>
        </p:blipFill>
        <p:spPr>
          <a:xfrm>
            <a:off x="4716016" y="3847163"/>
            <a:ext cx="1850317" cy="182921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66800" y="3753036"/>
            <a:ext cx="6351048" cy="2124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40336" y="36434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4" y="3402516"/>
            <a:ext cx="402336" cy="3048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719768" y="3296624"/>
            <a:ext cx="455051" cy="410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73596" y="32601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86717"/>
              </p:ext>
            </p:extLst>
          </p:nvPr>
        </p:nvGraphicFramePr>
        <p:xfrm>
          <a:off x="7018371" y="690525"/>
          <a:ext cx="2086863" cy="2902731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내부에 예 약물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6131" y="5032381"/>
            <a:ext cx="1000125" cy="695325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5844712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854620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08" y="4074952"/>
            <a:ext cx="402336" cy="3048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428192" y="3861048"/>
            <a:ext cx="2107804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282020" y="39325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0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3214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54147"/>
              </p:ext>
            </p:extLst>
          </p:nvPr>
        </p:nvGraphicFramePr>
        <p:xfrm>
          <a:off x="7018371" y="690525"/>
          <a:ext cx="2086863" cy="2902731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내부에 예 약물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6131" y="5032381"/>
            <a:ext cx="1000125" cy="695325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5844712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854620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4" y="2741848"/>
            <a:ext cx="402336" cy="3048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54911" y="2749378"/>
            <a:ext cx="560659" cy="1579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43709" y="28275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4" y="3124200"/>
            <a:ext cx="402336" cy="304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4" y="3880284"/>
            <a:ext cx="40233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4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9614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00621"/>
              </p:ext>
            </p:extLst>
          </p:nvPr>
        </p:nvGraphicFramePr>
        <p:xfrm>
          <a:off x="7018371" y="690525"/>
          <a:ext cx="2086863" cy="2902731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suh_0201_02_0002_202.html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suh_0201_02_0002_203.html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아이콘으로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일반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바꾸고 박스 내부에 예 약물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확인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가리기 버튼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60540" y="1639863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83242" y="163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3242" y="2297096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37069" y="22605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6131" y="5032381"/>
            <a:ext cx="1000125" cy="695325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5844712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854620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3" y="2885865"/>
            <a:ext cx="402336" cy="3048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3" y="3268217"/>
            <a:ext cx="402336" cy="304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3" y="3717032"/>
            <a:ext cx="402336" cy="3048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4750" y="2893395"/>
            <a:ext cx="560659" cy="1128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03548" y="297158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18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767932"/>
              </p:ext>
            </p:extLst>
          </p:nvPr>
        </p:nvGraphicFramePr>
        <p:xfrm>
          <a:off x="7018371" y="690525"/>
          <a:ext cx="2086863" cy="52192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O,X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5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참고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+,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+,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2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모든 탭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도형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03948" y="2012332"/>
            <a:ext cx="1800200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957775" y="1975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52020" y="2435243"/>
            <a:ext cx="1152128" cy="27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40818" y="24625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83768" y="2362048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7595" y="232553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14894" y="2708920"/>
            <a:ext cx="2637126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943708" y="2714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82032" y="4329100"/>
            <a:ext cx="72211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5859" y="42925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6815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742402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라인박스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속 빨간 동그라미 파란색으로 바꿔주세요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추가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14894" y="2672916"/>
            <a:ext cx="2637126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943708" y="27143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6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40415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813992"/>
              </p:ext>
            </p:extLst>
          </p:nvPr>
        </p:nvGraphicFramePr>
        <p:xfrm>
          <a:off x="7018371" y="690525"/>
          <a:ext cx="2086863" cy="3085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추가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36815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019694"/>
              </p:ext>
            </p:extLst>
          </p:nvPr>
        </p:nvGraphicFramePr>
        <p:xfrm>
          <a:off x="7018371" y="690525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빨간 동그라미를 파란색으로 바꿔주세요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05548" y="4298347"/>
            <a:ext cx="734604" cy="498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259801" y="41821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08335" y="2636912"/>
            <a:ext cx="1102932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531037" y="26369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75943" y="2869829"/>
            <a:ext cx="2155094" cy="1603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98645" y="28698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2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0" y="1385729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776367"/>
              </p:ext>
            </p:extLst>
          </p:nvPr>
        </p:nvGraphicFramePr>
        <p:xfrm>
          <a:off x="7018371" y="690525"/>
          <a:ext cx="2086863" cy="30856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suh_0201_02_0002_204.html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 및 내용수정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확인 버튼 디자인 수정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3242" y="2362047"/>
            <a:ext cx="292104" cy="34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7069" y="23255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127970" y="2888940"/>
            <a:ext cx="5640274" cy="17281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150239" y="2861465"/>
            <a:ext cx="5762021" cy="70042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9960" y="2915563"/>
            <a:ext cx="517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시계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탬버린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풀 뚜껑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고리 던지기의 고리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두루마리 휴지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훌라후프 등이 있습니다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3964" y="2651815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46523"/>
            <a:ext cx="402336" cy="3048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1151620" y="3710658"/>
            <a:ext cx="5762021" cy="70042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341" y="3764756"/>
            <a:ext cx="517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동전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대관람차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자동차 바퀴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맨홀 뚜껑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표지판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반지 등이 있습니다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5345" y="3501008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05" y="3795716"/>
            <a:ext cx="402336" cy="3048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30820" y="2766637"/>
            <a:ext cx="6089451" cy="1850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09611" y="28811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1267" y="5032381"/>
            <a:ext cx="1000125" cy="695325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5779848" y="4959355"/>
            <a:ext cx="1168416" cy="80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789756" y="48095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9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30759"/>
              </p:ext>
            </p:extLst>
          </p:nvPr>
        </p:nvGraphicFramePr>
        <p:xfrm>
          <a:off x="179388" y="733255"/>
          <a:ext cx="8810685" cy="4730348"/>
        </p:xfrm>
        <a:graphic>
          <a:graphicData uri="http://schemas.openxmlformats.org/drawingml/2006/table">
            <a:tbl>
              <a:tblPr/>
              <a:tblGrid>
                <a:gridCol w="552593"/>
                <a:gridCol w="4308071"/>
                <a:gridCol w="576064"/>
                <a:gridCol w="1224136"/>
                <a:gridCol w="1690942"/>
                <a:gridCol w="458879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 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그림에서 ○ 모양 찾아보기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20~21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20~21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원모양을 본떠 그리고 원의 특징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20~21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원인 것과 아닌 것 구별하기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20~21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원으로 그림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20~21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261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 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suh_0201_02_0002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_501.html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76772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295949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suh_0201_02_0002_203.html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suh_0201_02_0002_204.html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연필아이콘으로 변경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크레파스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0002_204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60540" y="1704814"/>
            <a:ext cx="334860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83242" y="17048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648270" y="2348880"/>
            <a:ext cx="1291881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470973" y="23488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20788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796254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http://cdata.tsherpa.co.kr/tsherpa/MultiMedia/Flash/2020/curri/index.html?flashxmlnum=soboro2&amp;classa=A8-C1-62-KK-KA-02-03-04-0-0-0-0&amp;classno=AA_SAMPLE/nproto_sample/DA/nproto_cmn_913.html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문장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suh_0201_02_0002_201.html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쓰고읽기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페이지에 있는 그림 넣어주세요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0002_301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9878" y="2492897"/>
            <a:ext cx="365130" cy="821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3707" y="23833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4647" y="1376772"/>
            <a:ext cx="5525545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1196" y="1411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29" y="3537012"/>
            <a:ext cx="3235851" cy="90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 bwMode="auto">
          <a:xfrm>
            <a:off x="1331640" y="3415828"/>
            <a:ext cx="4392488" cy="1152128"/>
          </a:xfrm>
          <a:prstGeom prst="roundRect">
            <a:avLst/>
          </a:prstGeom>
          <a:noFill/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41570" y="3415828"/>
            <a:ext cx="4626573" cy="1273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945027" y="33179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" y="14401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85989"/>
              </p:ext>
            </p:extLst>
          </p:nvPr>
        </p:nvGraphicFramePr>
        <p:xfrm>
          <a:off x="7018371" y="690525"/>
          <a:ext cx="2086863" cy="4823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http://cdata.tsherpa.co.kr/tsherpa/MultiMedia/Flash/2020/curri/index.html?flashxmlnum=soboro2&amp;classa=A8-C1-62-KK-KA-02-03-04-0-0-0-0&amp;classno=AA_SAMPLE/nproto_sample/DA/nproto_cmn_912.html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오른쪽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34~37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22~23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0002_302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84625" y="1822889"/>
            <a:ext cx="876312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938573" y="17498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9" y="1440160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789326"/>
              </p:ext>
            </p:extLst>
          </p:nvPr>
        </p:nvGraphicFramePr>
        <p:xfrm>
          <a:off x="7018371" y="690525"/>
          <a:ext cx="2086863" cy="5066899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strike="noStrike" dirty="0" smtClean="0">
                          <a:effectLst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http://cdata.tsherpa.co.kr/tsherpa/MultiMedia/Flash/2020/curri/index.html?flashxmlnum=soboro2&amp;classa=A8-C1-62-KK-KA-02-03-04-0-0-0-0&amp;classno=AA_SAMPLE/nproto_sample/DA/nproto_cmn_914.html</a:t>
                      </a:r>
                      <a:endParaRPr lang="en-US" altLang="ko-KR" sz="1000" b="0" i="0" u="sng" strike="noStrike" dirty="0" smtClean="0">
                        <a:solidFill>
                          <a:srgbClr val="1155CC"/>
                        </a:solidFill>
                        <a:effectLst/>
                        <a:latin typeface="Arial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것인지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 공통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 유형 </a:t>
                      </a:r>
                      <a:r>
                        <a:rPr lang="en-US" altLang="ko-KR" sz="100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no.6 </a:t>
                      </a:r>
                      <a:r>
                        <a:rPr lang="ko-KR" altLang="en-US" sz="100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00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참고하여 디자인 수정</a:t>
                      </a:r>
                      <a:endParaRPr lang="en-US" altLang="ko-KR" sz="1000" b="0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8956" y="193635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08514" y="1571223"/>
            <a:ext cx="1405750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2462" y="14981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66752" y="2552688"/>
            <a:ext cx="4929255" cy="1768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920701" y="25526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12641" y="4321465"/>
            <a:ext cx="801623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139616" y="421192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3599" y="1440159"/>
            <a:ext cx="5256573" cy="342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2397" y="15303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5220" y="18448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5629" y="1946005"/>
            <a:ext cx="1042215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160479" y="18203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584176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94526"/>
              </p:ext>
            </p:extLst>
          </p:nvPr>
        </p:nvGraphicFramePr>
        <p:xfrm>
          <a:off x="7018371" y="690525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 디자인 수정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4581" y="204589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8529" y="19728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8066" y="2484048"/>
            <a:ext cx="1074374" cy="29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807456" y="24840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12641" y="4433108"/>
            <a:ext cx="839799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39616" y="43235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" y="1570059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869064"/>
              </p:ext>
            </p:extLst>
          </p:nvPr>
        </p:nvGraphicFramePr>
        <p:xfrm>
          <a:off x="7018371" y="690525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것인지 구하시오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 박스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O,X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8450" y="2004993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2398" y="193196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99567" y="4427549"/>
            <a:ext cx="704810" cy="378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99567" y="43180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94983" y="2443149"/>
            <a:ext cx="1109393" cy="378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744871" y="25526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76139" y="2931508"/>
            <a:ext cx="4678123" cy="1253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295400" y="28219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44870" y="2055220"/>
            <a:ext cx="1109393" cy="378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44871" y="19456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4" y="1570059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61457"/>
              </p:ext>
            </p:extLst>
          </p:nvPr>
        </p:nvGraphicFramePr>
        <p:xfrm>
          <a:off x="7018371" y="690525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몇 개인지 구하시오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색상박스 디자인 수정</a:t>
                      </a:r>
                      <a:endParaRPr lang="ko-KR" altLang="en-US" sz="1000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위치 그림 아래 좌우중앙정렬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8016" y="2041506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21964" y="19684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48332" y="3245321"/>
            <a:ext cx="638977" cy="50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23334" y="4411787"/>
            <a:ext cx="688826" cy="273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98560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72198" y="31197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3884" y="2030094"/>
            <a:ext cx="1311991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97833" y="19570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12" idx="2"/>
          </p:cNvCxnSpPr>
          <p:nvPr/>
        </p:nvCxnSpPr>
        <p:spPr bwMode="auto">
          <a:xfrm rot="5400000">
            <a:off x="4104220" y="3285109"/>
            <a:ext cx="795674" cy="1731528"/>
          </a:xfrm>
          <a:prstGeom prst="bentConnector2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직사각형 16"/>
          <p:cNvSpPr/>
          <p:nvPr/>
        </p:nvSpPr>
        <p:spPr>
          <a:xfrm>
            <a:off x="2271681" y="2544377"/>
            <a:ext cx="2552347" cy="1858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125630" y="26698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4" y="1643085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84448"/>
              </p:ext>
            </p:extLst>
          </p:nvPr>
        </p:nvGraphicFramePr>
        <p:xfrm>
          <a:off x="7018371" y="690525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O, X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지시문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볼드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&gt; (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)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안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클릭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2032" y="2114532"/>
            <a:ext cx="255592" cy="438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85980" y="20415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09" y="2114532"/>
            <a:ext cx="328639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29358" y="204150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3018" y="2625714"/>
            <a:ext cx="4191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1075246" y="2826535"/>
            <a:ext cx="4898736" cy="125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95400" y="268048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6602" y="4159261"/>
            <a:ext cx="4151250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60551" y="40862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69053" y="2516174"/>
            <a:ext cx="1204929" cy="32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696230" y="24032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49154" y="4519813"/>
            <a:ext cx="839799" cy="383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137952" y="46841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63" y="2630390"/>
            <a:ext cx="433474" cy="4334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0002_501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728700"/>
            <a:ext cx="6920768" cy="58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/>
          <p:cNvSpPr/>
          <p:nvPr/>
        </p:nvSpPr>
        <p:spPr bwMode="auto">
          <a:xfrm>
            <a:off x="719572" y="836712"/>
            <a:ext cx="3852428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원을 이용한 놀이 하기</a:t>
            </a:r>
          </a:p>
        </p:txBody>
      </p:sp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268760"/>
            <a:ext cx="6811383" cy="48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746104"/>
            <a:ext cx="365130" cy="35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1736812"/>
            <a:ext cx="514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 모양의 물건을 이용한 놀이를 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 descr="C:\Users\강신아\Desktop\SB캡쳐\이미지 8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4" y="2129118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994142" y="2096852"/>
            <a:ext cx="514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원반 던지기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굴렁쇠 굴리기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훌라후프 돌리기 등</a:t>
            </a: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639262"/>
              </p:ext>
            </p:extLst>
          </p:nvPr>
        </p:nvGraphicFramePr>
        <p:xfrm>
          <a:off x="263466" y="6130962"/>
          <a:ext cx="5932780" cy="348714"/>
        </p:xfrm>
        <a:graphic>
          <a:graphicData uri="http://schemas.openxmlformats.org/drawingml/2006/table">
            <a:tbl>
              <a:tblPr/>
              <a:tblGrid>
                <a:gridCol w="820212"/>
                <a:gridCol w="936104"/>
                <a:gridCol w="4176464"/>
              </a:tblGrid>
              <a:tr h="3487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첨부 이미지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0002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훌라후프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png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0002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수건돌리기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.jpg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8" name="Picture 4" descr="C:\Users\강신아\Desktop\suhi_0101_03_0010_q7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3717032"/>
            <a:ext cx="2700300" cy="187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539552" y="2528900"/>
            <a:ext cx="514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 모양을 만들어서 하는 놀이를 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Picture 3" descr="C:\Users\강신아\Desktop\SB캡쳐\이미지 8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4" y="2921206"/>
            <a:ext cx="4016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994142" y="2888940"/>
            <a:ext cx="514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강강술래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수건돌리기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쥐불놀이 등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3" y="2552593"/>
            <a:ext cx="383332" cy="36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3311696"/>
            <a:ext cx="369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503547" y="3311695"/>
            <a:ext cx="514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친구들과 원을 이용한 놀이를 합니다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6" name="Picture 4" descr="C:\Users\강신아\Desktop\수건돌리기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862" y="3849731"/>
            <a:ext cx="2540334" cy="166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9632" y="5497487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훌라후프 돌리기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499992" y="5497487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수건돌리기</a:t>
            </a:r>
            <a:endParaRPr lang="ko-KR" altLang="en-US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0" name="Picture 6" descr="C:\Users\강신아\Desktop\SB캡쳐\이미지 6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5272088"/>
            <a:ext cx="280876" cy="2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C:\Users\강신아\Desktop\SB캡쳐\이미지 6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758" y="5301208"/>
            <a:ext cx="280876" cy="2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548741"/>
              </p:ext>
            </p:extLst>
          </p:nvPr>
        </p:nvGraphicFramePr>
        <p:xfrm>
          <a:off x="7005166" y="709996"/>
          <a:ext cx="2086863" cy="46679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이런 활동을 할 수 있어요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게이트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추가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hlinkClick r:id="rId11"/>
                        </a:rPr>
                        <a:t>http://cdata.tsherpa.co.kr/tsherpa/MultiMedia/Flash/2020/curri/index.html?flashxmlnum=soboro2&amp;classa=A8-C1-62-KK-KA-02-03-04-0-0-0-0&amp;classno=AA_SAMPLE/nproto_sample/DA/nproto_suh_516.html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삽화 </a:t>
                      </a: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</a:t>
                      </a: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1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 탭 참고</a:t>
                      </a: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151118" y="5204356"/>
            <a:ext cx="328639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05067" y="513133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47995" y="5231311"/>
            <a:ext cx="328639" cy="36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001944" y="51582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74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76164"/>
            <a:ext cx="67894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0002_101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772470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suh_0201_02_0002_102.html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http://cdata.tsherpa.co.kr/tsherpa/MultiMedia/Flash/2020/curri/index.html?flashxmlnum=soboro2&amp;classa=A8-C1-62-KK-KA-02-03-04-0-0-0-0&amp;classno=AA_SAMPLE/nproto_sample/DA/nproto_cmn_911_1.html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30~33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20~21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96793" y="1844824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6873" y="19168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4658" y="1347758"/>
            <a:ext cx="5423526" cy="355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55831" y="123821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68384"/>
              </p:ext>
            </p:extLst>
          </p:nvPr>
        </p:nvGraphicFramePr>
        <p:xfrm>
          <a:off x="7018371" y="690525"/>
          <a:ext cx="2086863" cy="28391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전체적으로 레이아웃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5~9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8" y="931411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19" y="3320988"/>
            <a:ext cx="452628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09149"/>
              </p:ext>
            </p:extLst>
          </p:nvPr>
        </p:nvGraphicFramePr>
        <p:xfrm>
          <a:off x="7018371" y="690525"/>
          <a:ext cx="2086863" cy="63443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내래이션이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이야기탭에서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나오는 레이아웃입니다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hlinkClick r:id="rId2"/>
                        </a:rPr>
                        <a:t>http://cdata.tsherpa.co.kr/tsherpa/MultiMedia/Flash/2020/curri/index.html?flashxmlnum=yuni4856&amp;classa=A8-C1-22-MM-MA-03-05-02-0-0-0-0&amp;classno=MA_22_03/suh_0202_04_0002/suh_0202_04_0002_201.html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링크 참고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크기 최대한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크게하되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탭 속의 그림 크기와 똑같게 맞춰주세요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내래이션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재생바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하단으로 이동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3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없는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0335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이야기를 들어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07792"/>
            <a:ext cx="6858709" cy="29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103782" y="1952836"/>
            <a:ext cx="4728358" cy="2981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35425" y="18890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36" y="1999214"/>
            <a:ext cx="4498411" cy="290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92" y="4435444"/>
            <a:ext cx="402336" cy="39014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304759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136402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0360" y="5461456"/>
            <a:ext cx="6992218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-178717" y="539763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84476"/>
              </p:ext>
            </p:extLst>
          </p:nvPr>
        </p:nvGraphicFramePr>
        <p:xfrm>
          <a:off x="7018371" y="690525"/>
          <a:ext cx="2086863" cy="52802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답박스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클릭하면 그림 안에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동그라미와 예 약물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개발물의 빨간색 동그라미를 파란색 동그라미로 바꿔주세요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849942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○ 모양을 찾아보세요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223548" y="5216150"/>
            <a:ext cx="2653795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3268" y="5252663"/>
            <a:ext cx="23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해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나무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꽃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애벌레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6478" y="5083811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36" y="1999214"/>
            <a:ext cx="4498411" cy="290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619672" y="2204864"/>
            <a:ext cx="432048" cy="43204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3462611" y="2423968"/>
            <a:ext cx="500975" cy="500975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4011388" y="2386424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4604798" y="2597702"/>
            <a:ext cx="399250" cy="39925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1506630" y="3897052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2087724" y="3928026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2694762" y="3928026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3927229" y="3792341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4079629" y="4080373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4323273" y="4224389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4647309" y="4221088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4932040" y="4224389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5259377" y="4227690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4" y="2109425"/>
            <a:ext cx="402336" cy="30480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92" y="4435444"/>
            <a:ext cx="402336" cy="390144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304759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136402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90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5064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처음 화면부터 파란 동그라미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77543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찾은 모양을 무엇이라고 할까요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223548" y="5216150"/>
            <a:ext cx="2653795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3268" y="5252663"/>
            <a:ext cx="23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동그라미</a:t>
            </a:r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6478" y="5083811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36" y="1999214"/>
            <a:ext cx="4498411" cy="290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619672" y="2204864"/>
            <a:ext cx="432048" cy="43204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3462611" y="2423968"/>
            <a:ext cx="500975" cy="500975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4011388" y="2386424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4604798" y="2597702"/>
            <a:ext cx="399250" cy="39925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1506630" y="3897052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2087724" y="3928026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2694762" y="3928026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3927229" y="3792341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4079629" y="4080373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4323273" y="4224389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4647309" y="4221088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4932040" y="4224389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5259377" y="4227690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301208"/>
            <a:ext cx="402336" cy="3048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92" y="4435444"/>
            <a:ext cx="402336" cy="39014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304759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136402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24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558940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처음 화면부터 파란 동그라미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822028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그림과 같은 모양의 도형을 무엇이라고 할까요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201032" y="5216150"/>
            <a:ext cx="69882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5612" y="5252663"/>
            <a:ext cx="62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9610" y="5371347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36" y="1999214"/>
            <a:ext cx="4498411" cy="290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619672" y="2204864"/>
            <a:ext cx="432048" cy="43204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3462611" y="2423968"/>
            <a:ext cx="500975" cy="500975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4011388" y="2386424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4604798" y="2597702"/>
            <a:ext cx="399250" cy="39925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1506630" y="3897052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2087724" y="3928026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2694762" y="3928026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3927229" y="3792341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4079629" y="4080373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4323273" y="4224389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4647309" y="4221088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4932040" y="4224389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5259377" y="4227690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92" y="4435444"/>
            <a:ext cx="402336" cy="39014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5304759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136402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84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여러 가지 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suh_0201_02_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0002_201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 ○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을 알아볼까요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21016"/>
              </p:ext>
            </p:extLst>
          </p:nvPr>
        </p:nvGraphicFramePr>
        <p:xfrm>
          <a:off x="7018371" y="690525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suh_0201_02_0002_101.html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-&gt;suh_0201_02_0002_201.html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파일명 변경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처음 화면부터 파란 동그라미 보이게 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돋보기 약물 클릭하면 그림 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보여야 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http://cdata.tsherpa.co.kr/tsherpa/MultiMedia/Flash/2020/curri/index.html?flashxmlnum=soboro2&amp;classa=A8-C1-62-KK-KA-02-03-04-0-0-0-0&amp;classno=AA_SAMPLE/nproto_sample/DA/nproto_cmn_922.html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 삽화 탭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 동그라미 있는 그림이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풀팝업으로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보임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73026" y="690525"/>
            <a:ext cx="6908832" cy="69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53" y="71425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82544" y="728700"/>
            <a:ext cx="63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○을 알아봅시다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3421" y="1128681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2272" y="113263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726744"/>
              </p:ext>
            </p:extLst>
          </p:nvPr>
        </p:nvGraphicFramePr>
        <p:xfrm>
          <a:off x="287524" y="6165304"/>
          <a:ext cx="4176464" cy="252028"/>
        </p:xfrm>
        <a:graphic>
          <a:graphicData uri="http://schemas.openxmlformats.org/drawingml/2006/table">
            <a:tbl>
              <a:tblPr/>
              <a:tblGrid>
                <a:gridCol w="886606"/>
                <a:gridCol w="1021606"/>
                <a:gridCol w="2268252"/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2-1</a:t>
                      </a:r>
                      <a:r>
                        <a:rPr lang="en-US" altLang="ko-KR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본책</a:t>
                      </a:r>
                      <a:r>
                        <a:rPr lang="ko-KR" altLang="en-US" sz="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 pitchFamily="50" charset="-127"/>
                          <a:ea typeface="나눔고딕" pitchFamily="50" charset="-127"/>
                        </a:rPr>
                        <a:t>전과</a:t>
                      </a:r>
                      <a:endParaRPr lang="en-US" altLang="ko-KR" sz="9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p24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045" y="160335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3"/>
          <p:cNvSpPr txBox="1"/>
          <p:nvPr/>
        </p:nvSpPr>
        <p:spPr>
          <a:xfrm>
            <a:off x="409009" y="1556792"/>
            <a:ext cx="653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애벌레에는 원이 모두 몇 개 있나요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201032" y="5216150"/>
            <a:ext cx="698826" cy="474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5612" y="5252663"/>
            <a:ext cx="62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9610" y="5371347"/>
            <a:ext cx="37556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062071" y="1124728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2" descr="C:\Users\박천국\Desktop\SB캡쳐\이미지 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4143" y="5433975"/>
            <a:ext cx="1000125" cy="695325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36" y="1999214"/>
            <a:ext cx="4498411" cy="290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4810958" y="1124744"/>
            <a:ext cx="382137" cy="259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이야기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619672" y="2204864"/>
            <a:ext cx="432048" cy="43204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3462611" y="2423968"/>
            <a:ext cx="500975" cy="500975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4011388" y="2386424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4604798" y="2597702"/>
            <a:ext cx="399250" cy="39925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1506630" y="3897052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2087724" y="3928026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2694762" y="3928026"/>
            <a:ext cx="545090" cy="54509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3927229" y="3792341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4079629" y="4080373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4323273" y="4224389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4647309" y="4221088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4932040" y="4224389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5259377" y="4227690"/>
            <a:ext cx="284731" cy="28473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94119" y="1124744"/>
            <a:ext cx="382137" cy="259544"/>
          </a:xfrm>
          <a:prstGeom prst="roundRect">
            <a:avLst/>
          </a:prstGeom>
          <a:solidFill>
            <a:srgbClr val="AF7E66"/>
          </a:solidFill>
        </p:spPr>
        <p:txBody>
          <a:bodyPr wrap="square" lIns="0" r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물음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3601" y="1949272"/>
            <a:ext cx="4994858" cy="295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26031" y="18397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92" y="4435444"/>
            <a:ext cx="402336" cy="39014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5304759" y="4435445"/>
            <a:ext cx="419369" cy="39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136402" y="43716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80569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33742</TotalTime>
  <Words>1790</Words>
  <Application>Microsoft Office PowerPoint</Application>
  <PresentationFormat>화면 슬라이드 쇼(4:3)</PresentationFormat>
  <Paragraphs>738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5328</cp:revision>
  <dcterms:created xsi:type="dcterms:W3CDTF">2008-07-15T12:19:11Z</dcterms:created>
  <dcterms:modified xsi:type="dcterms:W3CDTF">2021-01-24T23:54:31Z</dcterms:modified>
</cp:coreProperties>
</file>